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00" y="-8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08DE100-7AB4-4D59-8B8E-D39ECB14C82F}" type="datetimeFigureOut">
              <a:rPr lang="en-US" smtClean="0"/>
              <a:pPr/>
              <a:t>16-Nov-20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7FFB9A8-BC2A-4B12-BA73-1DA990A08C6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524000"/>
            <a:ext cx="8610600" cy="1524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18AE2045 </a:t>
            </a:r>
            <a:br>
              <a:rPr lang="en-US" dirty="0" smtClean="0"/>
            </a:br>
            <a:r>
              <a:rPr lang="en-US" dirty="0" smtClean="0"/>
              <a:t>Basics of Aerospace Engineering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G. Jims John </a:t>
            </a:r>
            <a:r>
              <a:rPr lang="en-US" dirty="0" err="1" smtClean="0"/>
              <a:t>Wessley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4191000"/>
            <a:ext cx="8477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Satellites – Classification and Applications 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AutoNum type="arabicPeriod"/>
            </a:pPr>
            <a:r>
              <a:rPr lang="en-US" sz="3200" b="1" u="sng" dirty="0" smtClean="0"/>
              <a:t>Astronomy Satellites</a:t>
            </a:r>
          </a:p>
          <a:p>
            <a:pPr marL="742950" indent="-742950" algn="just">
              <a:buNone/>
            </a:pPr>
            <a:endParaRPr lang="en-US" sz="3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943600" y="2362200"/>
            <a:ext cx="2057400" cy="504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 algn="just">
              <a:lnSpc>
                <a:spcPct val="150000"/>
              </a:lnSpc>
            </a:pPr>
            <a:r>
              <a:rPr lang="en-US" sz="2000" dirty="0" smtClean="0"/>
              <a:t>Hubble Telescope</a:t>
            </a:r>
            <a:endParaRPr lang="en-US" sz="2000" dirty="0"/>
          </a:p>
        </p:txBody>
      </p:sp>
      <p:pic>
        <p:nvPicPr>
          <p:cNvPr id="1026" name="Picture 2" descr="http://www.camaracoin.org/wp-content/uploads/2015/09/380150-astrosat-component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895600"/>
            <a:ext cx="4360433" cy="2895600"/>
          </a:xfrm>
          <a:prstGeom prst="rect">
            <a:avLst/>
          </a:prstGeom>
          <a:noFill/>
        </p:spPr>
      </p:pic>
      <p:pic>
        <p:nvPicPr>
          <p:cNvPr id="1028" name="Picture 4" descr="About the Hubble Space Telescope | NAS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971800"/>
            <a:ext cx="3763962" cy="282576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52600" y="2286000"/>
            <a:ext cx="1447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 algn="just">
              <a:lnSpc>
                <a:spcPct val="150000"/>
              </a:lnSpc>
            </a:pPr>
            <a:r>
              <a:rPr lang="en-US" sz="2000" dirty="0" smtClean="0"/>
              <a:t>ASTROSAT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AutoNum type="arabicPeriod"/>
            </a:pPr>
            <a:r>
              <a:rPr lang="en-US" sz="3200" b="1" u="sng" dirty="0" smtClean="0"/>
              <a:t>Astronomy Satellites</a:t>
            </a:r>
          </a:p>
          <a:p>
            <a:pPr marL="742950" indent="-742950" algn="just">
              <a:buNone/>
            </a:pPr>
            <a:endParaRPr lang="en-US" sz="3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33400" y="2057400"/>
            <a:ext cx="838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Applications :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 smtClean="0"/>
              <a:t>Used to make star maps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 smtClean="0"/>
              <a:t>Used to study mysterious phenomena such as black holes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 smtClean="0"/>
              <a:t>Used to take pictures of the planets in the solar system</a:t>
            </a:r>
          </a:p>
          <a:p>
            <a:pPr marL="742950" indent="-742950" algn="just">
              <a:buFont typeface="+mj-lt"/>
              <a:buAutoNum type="arabicPeriod"/>
            </a:pPr>
            <a:r>
              <a:rPr lang="en-US" sz="3600" dirty="0" smtClean="0"/>
              <a:t>Used to make maps of different planetary surfaces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2. Atmospheric Studies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057400"/>
            <a:ext cx="8382000" cy="4609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Atmospheric studies satellites were some of the very first satellites launched into space</a:t>
            </a:r>
          </a:p>
          <a:p>
            <a:pPr marL="288925" indent="-2889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They are low Earth orbits so that they can study the Earth's atmosphere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2. Atmospheric Studies </a:t>
            </a:r>
          </a:p>
        </p:txBody>
      </p:sp>
      <p:pic>
        <p:nvPicPr>
          <p:cNvPr id="1026" name="Picture 2" descr="https://upload.wikimedia.org/wikipedia/commons/thumb/7/77/A-Train_w-Time2013_Web.jpg/310px-A-Train_w-Time2013_W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09800"/>
            <a:ext cx="6096000" cy="410988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81000" y="6457890"/>
            <a:ext cx="8763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Non-military uses such as environmental monitoring, meteorology, cartography 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4000" b="1" u="sng" dirty="0" smtClean="0"/>
              <a:t>2. Atmospheric Studies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057400"/>
            <a:ext cx="8382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Applications :</a:t>
            </a:r>
          </a:p>
          <a:p>
            <a:pPr marL="742950" indent="-742950" algn="just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Weather Monitoring</a:t>
            </a:r>
          </a:p>
          <a:p>
            <a:pPr marL="742950" indent="-742950" algn="just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Environmental Monitoring</a:t>
            </a:r>
          </a:p>
          <a:p>
            <a:pPr marL="742950" indent="-742950" algn="just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Mapping </a:t>
            </a:r>
          </a:p>
          <a:p>
            <a:pPr marL="742950" indent="-742950" algn="just">
              <a:buFont typeface="+mj-lt"/>
              <a:buAutoNum type="arabicPeriod"/>
            </a:pP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3. Communication Satellites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209800"/>
            <a:ext cx="8382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Radio, television, and telephone transmissions anywhere in the world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Before satellites, transmissions were difficult or impossible at long distances</a:t>
            </a:r>
          </a:p>
          <a:p>
            <a:pPr marL="406400" indent="-406400" algn="just"/>
            <a:r>
              <a:rPr lang="en-US" sz="4000" dirty="0" smtClean="0"/>
              <a:t> 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3. Communication Satellites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209800"/>
            <a:ext cx="838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The signals, which travel in straight lines, could not bend around the round Earth to reach a destination far away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Because satellites are in orbit, the signals can be sent instantaneously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3. Communication Satellites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209800"/>
            <a:ext cx="838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Communication by bouncing signals from the Earth back to another location on the Earth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Transponders for receiving, amplifying, and re-broadcasting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3. Communication Satellites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248212"/>
            <a:ext cx="8382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Geostationary orbit </a:t>
            </a:r>
            <a:r>
              <a:rPr lang="en-US" sz="2800" dirty="0" smtClean="0"/>
              <a:t>(35,800 kilometers)</a:t>
            </a:r>
            <a:endParaRPr lang="en-US" sz="4000" dirty="0" smtClean="0"/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Orbits the Earth in the same amount of time it takes the Earth to revolve once the satellite appears to be stationary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Area transmitted - satellite's footprint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3. Communication Satellites </a:t>
            </a:r>
          </a:p>
        </p:txBody>
      </p:sp>
      <p:pic>
        <p:nvPicPr>
          <p:cNvPr id="26626" name="Picture 2" descr="Satellites and their functions - CSS Forum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362200"/>
            <a:ext cx="5096599" cy="4038600"/>
          </a:xfrm>
          <a:prstGeom prst="rect">
            <a:avLst/>
          </a:prstGeom>
          <a:noFill/>
        </p:spPr>
      </p:pic>
      <p:pic>
        <p:nvPicPr>
          <p:cNvPr id="26628" name="Picture 4" descr="HISTORY TV18 on Twitter: &quot;APPLE was India's first three-axis stabilised  experimental Geostationary communication satellite. #ThisDayInHistory… 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743200"/>
            <a:ext cx="3505200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Types of Satellites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3. Communication Satellites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2057400"/>
            <a:ext cx="8382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/>
              <a:t>Applications :</a:t>
            </a:r>
          </a:p>
          <a:p>
            <a:pPr marL="742950" indent="-742950" algn="just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Mobile phone signals</a:t>
            </a:r>
          </a:p>
          <a:p>
            <a:pPr marL="742950" indent="-742950" algn="just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Weather tracking</a:t>
            </a:r>
          </a:p>
          <a:p>
            <a:pPr marL="742950" indent="-742950" algn="just">
              <a:lnSpc>
                <a:spcPct val="200000"/>
              </a:lnSpc>
              <a:buFont typeface="+mj-lt"/>
              <a:buAutoNum type="arabicPeriod"/>
            </a:pPr>
            <a:r>
              <a:rPr lang="en-US" sz="4000" dirty="0" smtClean="0"/>
              <a:t>Broadcasting television programs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4. Navigation Satellites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248212"/>
            <a:ext cx="8382000" cy="4609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Satellites provide the basis for all-weather, long-term navigation systems to determine geodetic position, speed, and direction, north reference, and vertical reference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4. Navigation Satellites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248212"/>
            <a:ext cx="8382000" cy="4609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Satellite Navigation is based on a global network of satellites that transmit radio signals in medium earth orbit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4. Navigation Satellites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133600"/>
            <a:ext cx="8534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United States developed and operates GPS </a:t>
            </a:r>
          </a:p>
          <a:p>
            <a:pPr marL="863600" lvl="1" indent="-406400" algn="just">
              <a:buFont typeface="Arial" pitchFamily="34" charset="0"/>
              <a:buChar char="•"/>
            </a:pPr>
            <a:r>
              <a:rPr lang="en-US" sz="3600" dirty="0" smtClean="0"/>
              <a:t>7.8 meter accuracy, 95% of the time, anywhere on or near the surface of the earth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Russia, GLONASS &amp; India - </a:t>
            </a:r>
            <a:r>
              <a:rPr lang="en-US" sz="4000" dirty="0" err="1" smtClean="0"/>
              <a:t>NavIC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4. Navigation Satellites </a:t>
            </a:r>
          </a:p>
        </p:txBody>
      </p:sp>
      <p:sp>
        <p:nvSpPr>
          <p:cNvPr id="32770" name="AutoShape 2" descr="Earth with satellites - Explains how GPS wo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85999"/>
            <a:ext cx="7315200" cy="439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5. Reconnaissance Satellites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2133600"/>
            <a:ext cx="8534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Used to spy on other countries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Provide intelligence information on the military activities of other countries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Can detect missile launches or nuclear explosions in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5. Reconnaissance Satellites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2133600"/>
            <a:ext cx="8534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Can pick up and record radio and radar transmissions while passing over a country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Can be used as an orbital weapon on a low orbit satellite to be launched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5. Reconnaissance Satellites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pic>
        <p:nvPicPr>
          <p:cNvPr id="38914" name="Picture 2" descr="Militarization of Space – India's Imperatives – Air Power As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2438400"/>
            <a:ext cx="4211448" cy="3124200"/>
          </a:xfrm>
          <a:prstGeom prst="rect">
            <a:avLst/>
          </a:prstGeom>
          <a:noFill/>
        </p:spPr>
      </p:pic>
      <p:pic>
        <p:nvPicPr>
          <p:cNvPr id="38916" name="Picture 4" descr="EMISAT spy satellite gives India major advantage over China and Pakistan' -  IBTimes Ind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95600"/>
            <a:ext cx="3946071" cy="22098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172200" y="5486400"/>
            <a:ext cx="15520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April 2019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6. Remote sensing Satellites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2133600"/>
            <a:ext cx="8534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Observing and measuring our environment from a distance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Usually put into space to monitor resources important for humans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6. Remote sensing Satellites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2133600"/>
            <a:ext cx="8534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For ex : Track animal migration, locate mineral deposits, watch agricultural crops for weather damage, or see how fast the forests are being cut down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Photographs of large expanses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537448" cy="51054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smtClean="0"/>
              <a:t>A satellite is a moon, planet or machine that orbits a planet or star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/>
              <a:t>Example, Earth is a satellite because it orbits the sun, moon is a satellite because it orbits Earth</a:t>
            </a:r>
          </a:p>
          <a:p>
            <a:pPr algn="just">
              <a:lnSpc>
                <a:spcPct val="150000"/>
              </a:lnSpc>
            </a:pPr>
            <a:r>
              <a:rPr lang="en-US" sz="3200" dirty="0" smtClean="0"/>
              <a:t>"satellite" refers to a machine that is launched into space and moves around Earth or another body in space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6. Remote sensing Satellites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09800"/>
            <a:ext cx="8153400" cy="419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67818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7. Search and Rescue Satellites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2133600"/>
            <a:ext cx="8534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Designed to provide a way for vessels at sea and in the air to communicate from remote areas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Detect and locate emergency beacons from ships, aircrafts or Individuals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67818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7. Search and Rescue Satellites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pic>
        <p:nvPicPr>
          <p:cNvPr id="41986" name="Picture 2" descr="Template PowerPoi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362199"/>
            <a:ext cx="5105400" cy="431029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715000" y="2025908"/>
            <a:ext cx="3124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INSAT-3A and INSAT-3D are equipped with a 406 MHz Search and Rescue payload that picks up and relays alert signals originating from the distress beacons of maritime, aviation and land users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67818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8. Space Exploration Satellites 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2133600"/>
            <a:ext cx="8534400" cy="4609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Known as space probes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A satellite is defined as something that's orbiting something else, but space probes instead travel deep into the solar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67818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8. Space Exploration Satellites 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2133600"/>
            <a:ext cx="8534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They are similar to orbiting satellites in design and function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Space probes send back detailed pictures and other data of faraway planets and other stellar phenomena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67818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8. Space Exploration Satellites 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2133600"/>
            <a:ext cx="8534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Ex. Jupiter Rings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Built to last because it takes so long for the satellites to reach their destinations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different from astronomy satellites - they do not operate from Earth orbit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67818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8. Space Exploration Satellites 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pic>
        <p:nvPicPr>
          <p:cNvPr id="46082" name="Picture 2" descr="Europa — Facts And Information About Jupiter Moon Europa | Spac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438400"/>
            <a:ext cx="5792371" cy="41148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6477000" y="3962400"/>
            <a:ext cx="2362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 smtClean="0"/>
              <a:t>Europa</a:t>
            </a:r>
            <a:r>
              <a:rPr lang="en-US" sz="2800" dirty="0" smtClean="0"/>
              <a:t>, one of the 79 Moons of Jupiter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67818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8. Space </a:t>
            </a:r>
          </a:p>
          <a:p>
            <a:pPr marL="742950" indent="-742950" algn="just">
              <a:buNone/>
            </a:pPr>
            <a:r>
              <a:rPr lang="en-US" sz="3600" b="1" u="sng" dirty="0" smtClean="0"/>
              <a:t>Exploration </a:t>
            </a:r>
          </a:p>
          <a:p>
            <a:pPr marL="742950" indent="-742950" algn="just">
              <a:buNone/>
            </a:pPr>
            <a:r>
              <a:rPr lang="en-US" sz="3600" b="1" u="sng" dirty="0" smtClean="0"/>
              <a:t>Satellites 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pic>
        <p:nvPicPr>
          <p:cNvPr id="50178" name="Picture 2" descr="30 years ago: Voyager 2's historic Neptune flyb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379122"/>
            <a:ext cx="5486400" cy="547887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09600" y="4648200"/>
            <a:ext cx="2362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Neptune by Voyager 1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67818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9. Weather Satellites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2133600"/>
            <a:ext cx="8534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Weather information all day long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Transmit series of photographs from these satellites can be displayed in sequence to produce a movie showing cloud movement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67818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9. Weather Satellites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sp>
        <p:nvSpPr>
          <p:cNvPr id="4" name="Rectangle 3"/>
          <p:cNvSpPr/>
          <p:nvPr/>
        </p:nvSpPr>
        <p:spPr>
          <a:xfrm>
            <a:off x="304800" y="2133600"/>
            <a:ext cx="8534400" cy="4609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Watch the progress of large weather systems such as fronts, storms, and hurricanes</a:t>
            </a:r>
          </a:p>
          <a:p>
            <a:pPr marL="406400" indent="-40640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4000" dirty="0" smtClean="0"/>
              <a:t>Pass north to south poles as the Earth rotates to the east beneath the satellite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INTRODUCTION </a:t>
            </a:r>
            <a:endParaRPr lang="en-US" dirty="0"/>
          </a:p>
        </p:txBody>
      </p:sp>
      <p:pic>
        <p:nvPicPr>
          <p:cNvPr id="1026" name="Picture 2" descr="C:\Users\Administrator\Desktop\oco20140401-640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05000"/>
            <a:ext cx="8360229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6781800" cy="542225"/>
          </a:xfrm>
        </p:spPr>
        <p:txBody>
          <a:bodyPr>
            <a:noAutofit/>
          </a:bodyPr>
          <a:lstStyle/>
          <a:p>
            <a:pPr marL="742950" indent="-742950" algn="just">
              <a:buNone/>
            </a:pPr>
            <a:r>
              <a:rPr lang="en-US" sz="3600" b="1" u="sng" dirty="0" smtClean="0"/>
              <a:t>9. Weather Satellites</a:t>
            </a:r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  <a:p>
            <a:pPr marL="742950" indent="-742950" algn="just">
              <a:buNone/>
            </a:pPr>
            <a:endParaRPr lang="en-US" sz="3600" b="1" u="sng" dirty="0" smtClean="0"/>
          </a:p>
        </p:txBody>
      </p:sp>
      <p:pic>
        <p:nvPicPr>
          <p:cNvPr id="51202" name="Picture 2" descr="Turbulence Ahead for Weather Satellit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286000"/>
            <a:ext cx="6019800" cy="42150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Introduction</a:t>
            </a:r>
          </a:p>
          <a:p>
            <a:r>
              <a:rPr lang="en-US" sz="3200" dirty="0" smtClean="0"/>
              <a:t>Types of Satellites</a:t>
            </a:r>
          </a:p>
          <a:p>
            <a:pPr marL="1030288" lvl="2" indent="-436563" algn="just"/>
            <a:r>
              <a:rPr lang="en-US" sz="2800" dirty="0" smtClean="0"/>
              <a:t>Astronomy Satellites</a:t>
            </a:r>
          </a:p>
          <a:p>
            <a:pPr marL="1030288" lvl="2" indent="-436563" algn="just"/>
            <a:r>
              <a:rPr lang="en-US" sz="2800" dirty="0" smtClean="0"/>
              <a:t>Atmospheric studies Satellites</a:t>
            </a:r>
          </a:p>
          <a:p>
            <a:pPr marL="1030288" lvl="2" indent="-436563" algn="just"/>
            <a:r>
              <a:rPr lang="en-US" sz="2800" dirty="0" smtClean="0"/>
              <a:t>Communication Satellites</a:t>
            </a:r>
          </a:p>
          <a:p>
            <a:pPr marL="1030288" lvl="2" indent="-436563" algn="just"/>
            <a:r>
              <a:rPr lang="en-US" sz="2800" dirty="0" smtClean="0"/>
              <a:t>Navigation Satellites</a:t>
            </a:r>
          </a:p>
          <a:p>
            <a:pPr marL="1030288" lvl="2" indent="-436563" algn="just"/>
            <a:r>
              <a:rPr lang="en-US" sz="2800" dirty="0" smtClean="0"/>
              <a:t>Reconnaissance Satellites</a:t>
            </a:r>
          </a:p>
          <a:p>
            <a:pPr marL="1030288" lvl="2" indent="-436563" algn="just"/>
            <a:r>
              <a:rPr lang="en-US" sz="2800" dirty="0" smtClean="0"/>
              <a:t>Remote sensing Satellites</a:t>
            </a:r>
          </a:p>
          <a:p>
            <a:pPr marL="1030288" lvl="2" indent="-436563" algn="just"/>
            <a:r>
              <a:rPr lang="en-US" sz="2800" dirty="0" smtClean="0"/>
              <a:t>Search and Rescue Satellites</a:t>
            </a:r>
          </a:p>
          <a:p>
            <a:pPr marL="1030288" lvl="2" indent="-436563" algn="just"/>
            <a:r>
              <a:rPr lang="en-US" sz="2800" dirty="0" smtClean="0"/>
              <a:t>Space Exploration Satellites </a:t>
            </a:r>
          </a:p>
          <a:p>
            <a:pPr marL="1030288" lvl="2" indent="-436563" algn="just"/>
            <a:r>
              <a:rPr lang="en-US" sz="2800" dirty="0" smtClean="0"/>
              <a:t>Weather Satellites  </a:t>
            </a:r>
          </a:p>
          <a:p>
            <a:pPr lvl="1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610600" cy="52578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 smtClean="0"/>
              <a:t>The bird's-eye view that satellites have allows them to see large areas of Earth at one time</a:t>
            </a:r>
          </a:p>
          <a:p>
            <a:pPr algn="just">
              <a:lnSpc>
                <a:spcPct val="150000"/>
              </a:lnSpc>
            </a:pPr>
            <a:r>
              <a:rPr lang="en-US" sz="3600" dirty="0" smtClean="0"/>
              <a:t>Ability to collect more data, more quickly, than instruments on the 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486400" y="1371600"/>
            <a:ext cx="3505200" cy="23622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smtClean="0"/>
              <a:t>Satellites can see space better than telescopes at Earth's surface</a:t>
            </a:r>
          </a:p>
        </p:txBody>
      </p:sp>
      <p:pic>
        <p:nvPicPr>
          <p:cNvPr id="2050" name="Picture 2" descr="C:\Users\Administrator\Desktop\181004-satellite-ful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5164667" cy="29051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04800" y="4628992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smtClean="0"/>
              <a:t>Satellites fly above the clouds, dust and molecules in the atmosphere that can block the view from ground level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447800"/>
            <a:ext cx="8610600" cy="52578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 smtClean="0"/>
              <a:t>Satellites can be classified by their function -launched into space to do a specific job</a:t>
            </a:r>
          </a:p>
          <a:p>
            <a:pPr algn="just">
              <a:lnSpc>
                <a:spcPct val="150000"/>
              </a:lnSpc>
            </a:pPr>
            <a:r>
              <a:rPr lang="en-US" sz="3600" dirty="0" smtClean="0"/>
              <a:t>Satellite that is launched to monitor cloud patterns for a weather station will be different than a satellite launched to send television signals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257800"/>
          </a:xfrm>
        </p:spPr>
        <p:txBody>
          <a:bodyPr>
            <a:noAutofit/>
          </a:bodyPr>
          <a:lstStyle/>
          <a:p>
            <a:pPr marL="742950" indent="-742950" algn="just">
              <a:buAutoNum type="arabicPeriod"/>
            </a:pPr>
            <a:r>
              <a:rPr lang="en-US" sz="3200" dirty="0" smtClean="0"/>
              <a:t>Astronomy Satellites</a:t>
            </a:r>
          </a:p>
          <a:p>
            <a:pPr marL="742950" indent="-742950" algn="just">
              <a:buAutoNum type="arabicPeriod"/>
            </a:pPr>
            <a:r>
              <a:rPr lang="en-US" sz="3200" dirty="0" smtClean="0"/>
              <a:t>Atmospheric studies Satellites</a:t>
            </a:r>
          </a:p>
          <a:p>
            <a:pPr marL="742950" indent="-742950" algn="just">
              <a:buAutoNum type="arabicPeriod"/>
            </a:pPr>
            <a:r>
              <a:rPr lang="en-US" sz="3200" dirty="0" smtClean="0"/>
              <a:t>Communication Satellites</a:t>
            </a:r>
          </a:p>
          <a:p>
            <a:pPr marL="742950" indent="-742950" algn="just">
              <a:buAutoNum type="arabicPeriod"/>
            </a:pPr>
            <a:r>
              <a:rPr lang="en-US" sz="3200" dirty="0" smtClean="0"/>
              <a:t>Navigation Satellites</a:t>
            </a:r>
          </a:p>
          <a:p>
            <a:pPr marL="742950" indent="-742950" algn="just">
              <a:buAutoNum type="arabicPeriod"/>
            </a:pPr>
            <a:r>
              <a:rPr lang="en-US" sz="3200" dirty="0" smtClean="0"/>
              <a:t>Reconnaissance Satellites</a:t>
            </a:r>
          </a:p>
          <a:p>
            <a:pPr marL="742950" indent="-742950" algn="just">
              <a:buAutoNum type="arabicPeriod"/>
            </a:pPr>
            <a:r>
              <a:rPr lang="en-US" sz="3200" dirty="0" smtClean="0"/>
              <a:t>Remote sensing Satellites</a:t>
            </a:r>
          </a:p>
          <a:p>
            <a:pPr marL="742950" indent="-742950" algn="just">
              <a:buAutoNum type="arabicPeriod"/>
            </a:pPr>
            <a:r>
              <a:rPr lang="en-US" sz="3200" dirty="0" smtClean="0"/>
              <a:t>Search and Rescue Satellites</a:t>
            </a:r>
          </a:p>
          <a:p>
            <a:pPr marL="742950" indent="-742950" algn="just">
              <a:buAutoNum type="arabicPeriod"/>
            </a:pPr>
            <a:r>
              <a:rPr lang="en-US" sz="3200" dirty="0" smtClean="0"/>
              <a:t>Space Exploration Satellites </a:t>
            </a:r>
          </a:p>
          <a:p>
            <a:pPr marL="742950" indent="-742950" algn="just">
              <a:buAutoNum type="arabicPeriod"/>
            </a:pPr>
            <a:r>
              <a:rPr lang="en-US" sz="3200" dirty="0" smtClean="0"/>
              <a:t>Weather Satellites  </a:t>
            </a:r>
          </a:p>
          <a:p>
            <a:pPr marL="742950" indent="-742950" algn="just">
              <a:buAutoNum type="arabicPeriod"/>
            </a:pPr>
            <a:endParaRPr lang="en-US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TYPES OF SATELLITES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515175"/>
            <a:ext cx="5867400" cy="542225"/>
          </a:xfrm>
        </p:spPr>
        <p:txBody>
          <a:bodyPr>
            <a:noAutofit/>
          </a:bodyPr>
          <a:lstStyle/>
          <a:p>
            <a:pPr marL="742950" indent="-742950" algn="just">
              <a:buAutoNum type="arabicPeriod"/>
            </a:pPr>
            <a:r>
              <a:rPr lang="en-US" sz="3200" b="1" u="sng" dirty="0" smtClean="0"/>
              <a:t>Astronomy Satellites</a:t>
            </a:r>
          </a:p>
          <a:p>
            <a:pPr marL="742950" indent="-742950" algn="just">
              <a:buNone/>
            </a:pPr>
            <a:endParaRPr lang="en-US" sz="3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533400" y="2057400"/>
            <a:ext cx="8382000" cy="498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indent="-2889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/>
              <a:t>An astronomy satellite is a really big </a:t>
            </a:r>
            <a:r>
              <a:rPr lang="en-US" sz="3600" b="1" dirty="0" smtClean="0"/>
              <a:t>telescope</a:t>
            </a:r>
            <a:r>
              <a:rPr lang="en-US" sz="3600" dirty="0" smtClean="0"/>
              <a:t> floating in space </a:t>
            </a:r>
          </a:p>
          <a:p>
            <a:pPr marL="288925" indent="-288925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/>
              <a:t>Because it is in orbit above the Earth, Astronomy satellites can "see" into space up to ten times better than a telescope of similar strength on Earth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228</TotalTime>
  <Words>1062</Words>
  <Application>Microsoft Office PowerPoint</Application>
  <PresentationFormat>On-screen Show (4:3)</PresentationFormat>
  <Paragraphs>188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Median</vt:lpstr>
      <vt:lpstr>18AE2045  Basics of Aerospace Engineering</vt:lpstr>
      <vt:lpstr>OUTLINE</vt:lpstr>
      <vt:lpstr>1. INTRODUCTION </vt:lpstr>
      <vt:lpstr>1. INTRODUCTION </vt:lpstr>
      <vt:lpstr>1. INTRODUCTION </vt:lpstr>
      <vt:lpstr>1. INTRODUCTION </vt:lpstr>
      <vt:lpstr>1. INTRODUCTION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2. TYPES OF SATELLITES </vt:lpstr>
      <vt:lpstr>Summary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18AE2045  Basics of Aerospace Engineering</dc:title>
  <dc:creator>Administrator</dc:creator>
  <cp:lastModifiedBy>Administrator</cp:lastModifiedBy>
  <cp:revision>50</cp:revision>
  <dcterms:created xsi:type="dcterms:W3CDTF">2020-11-09T16:44:38Z</dcterms:created>
  <dcterms:modified xsi:type="dcterms:W3CDTF">2020-11-16T10:21:07Z</dcterms:modified>
</cp:coreProperties>
</file>